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D0C7"/>
    <a:srgbClr val="EEF8F7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Le roman de Renart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   </a:t>
            </a:r>
            <a:r>
              <a:rPr lang="fr-FR" sz="4400" dirty="0">
                <a:solidFill>
                  <a:srgbClr val="002060"/>
                </a:solidFill>
              </a:rPr>
              <a:t>Couverture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7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AF533D4-272C-7358-2FB8-D3F5073B7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62097">
            <a:off x="236746" y="582277"/>
            <a:ext cx="2275208" cy="29025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DADE8AF-07C6-3460-BC55-11FE110026B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7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D24F16C-BD76-4ED9-59EB-032B59AB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630" y="-57547"/>
            <a:ext cx="5466006" cy="69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881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13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Le roman de Renart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NP</cp:lastModifiedBy>
  <cp:revision>34</cp:revision>
  <dcterms:created xsi:type="dcterms:W3CDTF">2021-07-17T07:25:24Z</dcterms:created>
  <dcterms:modified xsi:type="dcterms:W3CDTF">2022-07-10T15:21:26Z</dcterms:modified>
</cp:coreProperties>
</file>